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265" r:id="rId3"/>
    <p:sldId id="285" r:id="rId4"/>
    <p:sldId id="270" r:id="rId5"/>
    <p:sldId id="271" r:id="rId6"/>
    <p:sldId id="269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3" r:id="rId20"/>
    <p:sldId id="292" r:id="rId21"/>
    <p:sldId id="294" r:id="rId22"/>
    <p:sldId id="297" r:id="rId23"/>
    <p:sldId id="295" r:id="rId24"/>
    <p:sldId id="298" r:id="rId25"/>
    <p:sldId id="299" r:id="rId26"/>
    <p:sldId id="300" r:id="rId27"/>
    <p:sldId id="302" r:id="rId28"/>
    <p:sldId id="301" r:id="rId29"/>
    <p:sldId id="303" r:id="rId30"/>
    <p:sldId id="304" r:id="rId31"/>
    <p:sldId id="305" r:id="rId32"/>
    <p:sldId id="306" r:id="rId33"/>
    <p:sldId id="30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104" d="100"/>
          <a:sy n="104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97C13-F2EB-4DBE-89B5-875395B24DF3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A89B-A419-4555-8430-42DF0534EB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A89B-A419-4555-8430-42DF0534EB4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0065-B472-4004-A1E3-D38212FFD1B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84E93-5660-4772-845F-F98C6DC29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pen.salon.com/files/numbers1250985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86881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391400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2nd</a:t>
            </a:r>
            <a:endParaRPr lang="en-US" sz="59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91" t="16696" r="30265" b="9565"/>
          <a:stretch>
            <a:fillRect/>
          </a:stretch>
        </p:blipFill>
        <p:spPr bwMode="auto">
          <a:xfrm>
            <a:off x="2590800" y="9906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895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9000" y="4800600"/>
            <a:ext cx="23622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Amounts Owed</a:t>
            </a:r>
            <a:endParaRPr lang="en-US" sz="4000" b="1" dirty="0"/>
          </a:p>
        </p:txBody>
      </p:sp>
      <p:sp>
        <p:nvSpPr>
          <p:cNvPr id="5" name="Oval 4"/>
          <p:cNvSpPr/>
          <p:nvPr/>
        </p:nvSpPr>
        <p:spPr>
          <a:xfrm>
            <a:off x="2286000" y="3429000"/>
            <a:ext cx="4572000" cy="3200400"/>
          </a:xfrm>
          <a:prstGeom prst="ellipse">
            <a:avLst/>
          </a:prstGeom>
          <a:noFill/>
          <a:ln w="984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it comes to credit scores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“Common Sense”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4958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Does not always apply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t’s actually best to have high credit lines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2672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low balances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 flipV="1">
            <a:off x="7010400" y="381000"/>
            <a:ext cx="1371600" cy="3276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010400" y="3810000"/>
            <a:ext cx="1371600" cy="28194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worldcupblog.org/japan.worldcupblog.org/files/2010/07/whats-next-f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31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91" t="16696" r="30265" b="9565"/>
          <a:stretch>
            <a:fillRect/>
          </a:stretch>
        </p:blipFill>
        <p:spPr bwMode="auto">
          <a:xfrm>
            <a:off x="2590800" y="9906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895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2590800"/>
            <a:ext cx="23622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Length of</a:t>
            </a:r>
          </a:p>
          <a:p>
            <a:pPr algn="ctr"/>
            <a:r>
              <a:rPr lang="en-US" sz="4000" b="1" dirty="0" smtClean="0"/>
              <a:t>History</a:t>
            </a:r>
            <a:endParaRPr lang="en-US" sz="4000" b="1" dirty="0"/>
          </a:p>
        </p:txBody>
      </p:sp>
      <p:sp>
        <p:nvSpPr>
          <p:cNvPr id="5" name="Oval 4"/>
          <p:cNvSpPr/>
          <p:nvPr/>
        </p:nvSpPr>
        <p:spPr>
          <a:xfrm>
            <a:off x="152400" y="1676400"/>
            <a:ext cx="3810000" cy="3200400"/>
          </a:xfrm>
          <a:prstGeom prst="ellipse">
            <a:avLst/>
          </a:prstGeom>
          <a:noFill/>
          <a:ln w="984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urbis.org.uk/pictures/urbis_hltb_press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3810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Once again,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“Common Sense”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1148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 left the building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NOT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close old accounts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Longer history on accounts paid timely </a:t>
            </a:r>
          </a:p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better scores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use them on occasion 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Then pay them off quickly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rm4.static.flickr.com/3100/3233086477_eab509a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www.bizspeedup.com/wp-content/uploads/2010/04/Repair-Credit-Score-R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286000" cy="224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else?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500715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8991" t="16696" r="30265" b="9565"/>
          <a:stretch>
            <a:fillRect/>
          </a:stretch>
        </p:blipFill>
        <p:spPr bwMode="auto">
          <a:xfrm>
            <a:off x="2590800" y="9906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r="31915"/>
          <a:stretch>
            <a:fillRect/>
          </a:stretch>
        </p:blipFill>
        <p:spPr bwMode="auto">
          <a:xfrm>
            <a:off x="2362200" y="1219200"/>
            <a:ext cx="60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internetcreditshop.com/my_files/images/credit_report.jpg"/>
          <p:cNvPicPr>
            <a:picLocks noChangeAspect="1" noChangeArrowheads="1"/>
          </p:cNvPicPr>
          <p:nvPr/>
        </p:nvPicPr>
        <p:blipFill>
          <a:blip r:embed="rId5" cstate="print">
            <a:lum bright="4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ww.internetcreditshop.com/my_files/images/credit_report.jpg"/>
          <p:cNvPicPr>
            <a:picLocks noChangeAspect="1" noChangeArrowheads="1"/>
          </p:cNvPicPr>
          <p:nvPr/>
        </p:nvPicPr>
        <p:blipFill>
          <a:blip r:embed="rId5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91" t="16696" r="30265" b="9565"/>
          <a:stretch>
            <a:fillRect/>
          </a:stretch>
        </p:blipFill>
        <p:spPr bwMode="auto">
          <a:xfrm>
            <a:off x="2590800" y="9906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895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23622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New </a:t>
            </a:r>
          </a:p>
          <a:p>
            <a:pPr algn="ctr"/>
            <a:r>
              <a:rPr lang="en-US" sz="4000" b="1" dirty="0" smtClean="0"/>
              <a:t>Credit</a:t>
            </a:r>
            <a:endParaRPr lang="en-US" sz="4000" b="1" dirty="0"/>
          </a:p>
        </p:txBody>
      </p:sp>
      <p:sp>
        <p:nvSpPr>
          <p:cNvPr id="5" name="Oval 4"/>
          <p:cNvSpPr/>
          <p:nvPr/>
        </p:nvSpPr>
        <p:spPr>
          <a:xfrm>
            <a:off x="228600" y="228600"/>
            <a:ext cx="3810000" cy="3124200"/>
          </a:xfrm>
          <a:prstGeom prst="ellipse">
            <a:avLst/>
          </a:prstGeom>
          <a:noFill/>
          <a:ln w="984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39140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You’ve seen all the offers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http://assets2.bolser-asda.cdn.brightbox.co.uk/attachments/380/original/apply-for-your-card-today_large_.png?1245424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233949" cy="4648200"/>
          </a:xfrm>
          <a:prstGeom prst="rect">
            <a:avLst/>
          </a:prstGeom>
          <a:noFill/>
        </p:spPr>
      </p:pic>
      <p:pic>
        <p:nvPicPr>
          <p:cNvPr id="3" name="Picture 12" descr="http://www.getapprovedtoday.com/images/get-approved-to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8686800" cy="2019681"/>
          </a:xfrm>
          <a:prstGeom prst="rect">
            <a:avLst/>
          </a:prstGeom>
          <a:noFill/>
        </p:spPr>
      </p:pic>
      <p:pic>
        <p:nvPicPr>
          <p:cNvPr id="4" name="Picture 10" descr="http://mobiqpons.s3.amazonaws.com/i/coupon/7039/7039_image.jpeg"/>
          <p:cNvPicPr>
            <a:picLocks noChangeAspect="1" noChangeArrowheads="1"/>
          </p:cNvPicPr>
          <p:nvPr/>
        </p:nvPicPr>
        <p:blipFill>
          <a:blip r:embed="rId4" cstate="print"/>
          <a:srcRect b="62485"/>
          <a:stretch>
            <a:fillRect/>
          </a:stretch>
        </p:blipFill>
        <p:spPr bwMode="auto">
          <a:xfrm>
            <a:off x="381000" y="3429000"/>
            <a:ext cx="5908885" cy="3048000"/>
          </a:xfrm>
          <a:prstGeom prst="rect">
            <a:avLst/>
          </a:prstGeom>
          <a:noFill/>
        </p:spPr>
      </p:pic>
      <p:pic>
        <p:nvPicPr>
          <p:cNvPr id="5" name="Picture 8" descr="http://consumerist.com/images/resources/2007/11/thebestthingever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19199"/>
            <a:ext cx="5629275" cy="4498557"/>
          </a:xfrm>
          <a:prstGeom prst="rect">
            <a:avLst/>
          </a:prstGeom>
          <a:noFill/>
        </p:spPr>
      </p:pic>
      <p:pic>
        <p:nvPicPr>
          <p:cNvPr id="6" name="Picture 2" descr="http://bagbible.com/blog/wp-content/uploads/2009/05/gustto-10of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4800"/>
            <a:ext cx="4419600" cy="4808525"/>
          </a:xfrm>
          <a:prstGeom prst="rect">
            <a:avLst/>
          </a:prstGeom>
          <a:noFill/>
        </p:spPr>
      </p:pic>
      <p:pic>
        <p:nvPicPr>
          <p:cNvPr id="7" name="Picture 6" descr="http://esigns.com/stock%20pics/10-off-sale-BL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4490" y="2895600"/>
            <a:ext cx="7109460" cy="3657600"/>
          </a:xfrm>
          <a:prstGeom prst="rect">
            <a:avLst/>
          </a:prstGeom>
          <a:noFill/>
        </p:spPr>
      </p:pic>
      <p:pic>
        <p:nvPicPr>
          <p:cNvPr id="8" name="Picture 4" descr="http://www.cyberescue.co.uk/sitebuildercontent/sitebuilderpictures/Sale-Sig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228600"/>
            <a:ext cx="5400675" cy="2476500"/>
          </a:xfrm>
          <a:prstGeom prst="rect">
            <a:avLst/>
          </a:prstGeom>
          <a:noFill/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6000"/>
            <a:ext cx="69421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4" descr="http://www.mopo.ca/uploaded_images/circuit-city-733274.jpg"/>
          <p:cNvPicPr>
            <a:picLocks noChangeAspect="1" noChangeArrowheads="1"/>
          </p:cNvPicPr>
          <p:nvPr/>
        </p:nvPicPr>
        <p:blipFill>
          <a:blip r:embed="rId10" cstate="print"/>
          <a:srcRect b="5524"/>
          <a:stretch>
            <a:fillRect/>
          </a:stretch>
        </p:blipFill>
        <p:spPr bwMode="auto">
          <a:xfrm>
            <a:off x="-1" y="0"/>
            <a:ext cx="91409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netdna.copyblogger.com/images/stop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879391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130" name="Picture 2" descr="http://farm4.static.flickr.com/3554/3379104361_e37f14fc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5943600" cy="62940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Because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accounts will hurt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scores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0178" name="Picture 2" descr="http://c2.ac-images.myspacecdn.com/images02/112/l_11ee72a483004171b99993f1565600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733800" cy="370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1.bp.blogspot.com/_jOCbtioDoJA/SfoIoQPTJtI/AAAAAAAACNk/5Z3NZIByCNQ/s400/dollar+signs.img_assist_cus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6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6858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Saving $30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ookbee.com.au/wordpress_2_8_6/wp-content/uploads/2010/01/DollarSign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210026"/>
            <a:ext cx="7848600" cy="66479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cost </a:t>
            </a:r>
          </a:p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</a:p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thousands</a:t>
            </a:r>
          </a:p>
          <a:p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tomorrow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istrator\My Documents\EOM MASTER FOLDER\IMAGE MASTER\house apprec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886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Lastly…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91" t="16696" r="30265" b="9565"/>
          <a:stretch>
            <a:fillRect/>
          </a:stretch>
        </p:blipFill>
        <p:spPr bwMode="auto">
          <a:xfrm>
            <a:off x="2590800" y="9906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895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914400"/>
            <a:ext cx="23622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Types of Credit</a:t>
            </a:r>
            <a:endParaRPr lang="en-US" sz="4000" b="1" dirty="0"/>
          </a:p>
        </p:txBody>
      </p:sp>
      <p:sp>
        <p:nvSpPr>
          <p:cNvPr id="5" name="Oval 4"/>
          <p:cNvSpPr/>
          <p:nvPr/>
        </p:nvSpPr>
        <p:spPr>
          <a:xfrm>
            <a:off x="3657600" y="304800"/>
            <a:ext cx="3810000" cy="2362200"/>
          </a:xfrm>
          <a:prstGeom prst="ellipse">
            <a:avLst/>
          </a:prstGeom>
          <a:noFill/>
          <a:ln w="984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upload.wikimedia.org/wikipedia/commons/3/38/Variety_is_the_spice_of_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9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210026"/>
            <a:ext cx="7848600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Variety </a:t>
            </a:r>
          </a:p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</a:p>
          <a:p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internetcreditshop.com/my_files/images/credit_report.jpg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 we avoid</a:t>
            </a:r>
          </a:p>
          <a:p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352800"/>
            <a:ext cx="517481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THIS?</a:t>
            </a:r>
            <a:endParaRPr lang="en-US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31746" name="Picture 2" descr="http://www.impactlab.com/wp-content/uploads/2010/07/denied-lo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7696200" cy="65248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Maintain a mix of: 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revolving</a:t>
            </a:r>
          </a:p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Installment &amp; secured accounts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locallinks.com/sunnyvale/uploaded_images/credit-score-chart-7975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41" y="0"/>
            <a:ext cx="9148341" cy="6858000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 flipV="1">
            <a:off x="7848600" y="228600"/>
            <a:ext cx="1066800" cy="57150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tatic.howstuffworks.com/gif/first-time-homebuyer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5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It’s not always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easy but it is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worth 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effort…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www.writingforward.com/wp-content/uploads/2009/09/writing-he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72232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If you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Help!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36053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I’m always</a:t>
            </a:r>
          </a:p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available </a:t>
            </a:r>
          </a:p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help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mpactlab.com/wp-content/uploads/2010/07/denied-lo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7391400" cy="6093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What’s </a:t>
            </a:r>
          </a:p>
          <a:p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Most </a:t>
            </a:r>
          </a:p>
          <a:p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Important?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istrator\My Documents\EOM MASTER FOLDER\IMAGE MASTER\POWERPOINT IMAGE MASTER\Mrev presentation photos\light bulb money idea.png"/>
          <p:cNvPicPr>
            <a:picLocks noChangeAspect="1" noChangeArrowheads="1"/>
          </p:cNvPicPr>
          <p:nvPr/>
        </p:nvPicPr>
        <p:blipFill>
          <a:blip r:embed="rId3" cstate="print"/>
          <a:srcRect l="22417" r="21778"/>
          <a:stretch>
            <a:fillRect/>
          </a:stretch>
        </p:blipFill>
        <p:spPr bwMode="auto">
          <a:xfrm>
            <a:off x="4800600" y="685800"/>
            <a:ext cx="31242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8991" t="16696" r="30265" b="9565"/>
          <a:stretch>
            <a:fillRect/>
          </a:stretch>
        </p:blipFill>
        <p:spPr bwMode="auto">
          <a:xfrm>
            <a:off x="2590800" y="9906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31915"/>
          <a:stretch>
            <a:fillRect/>
          </a:stretch>
        </p:blipFill>
        <p:spPr bwMode="auto">
          <a:xfrm>
            <a:off x="2362200" y="1219200"/>
            <a:ext cx="60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91" t="16696" r="30265" b="9565"/>
          <a:stretch>
            <a:fillRect/>
          </a:stretch>
        </p:blipFill>
        <p:spPr bwMode="auto">
          <a:xfrm>
            <a:off x="2590800" y="9906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895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943600" y="1143000"/>
            <a:ext cx="23622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Payment History</a:t>
            </a:r>
            <a:endParaRPr lang="en-US" sz="4000" b="1" dirty="0"/>
          </a:p>
        </p:txBody>
      </p:sp>
      <p:sp>
        <p:nvSpPr>
          <p:cNvPr id="5" name="Oval 4"/>
          <p:cNvSpPr/>
          <p:nvPr/>
        </p:nvSpPr>
        <p:spPr>
          <a:xfrm>
            <a:off x="4800600" y="457200"/>
            <a:ext cx="4114800" cy="3200400"/>
          </a:xfrm>
          <a:prstGeom prst="ellipse">
            <a:avLst/>
          </a:prstGeom>
          <a:noFill/>
          <a:ln w="984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It’s in that obvious category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4196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it’s still worth saying…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a system that assures you pay your bills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343400"/>
            <a:ext cx="777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without fail</a:t>
            </a:r>
            <a:endParaRPr lang="en-US" sz="1777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vertex42.com/calendars/2010/2010-calendar-green-gray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52400"/>
            <a:ext cx="8077200" cy="6340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do it</a:t>
            </a:r>
          </a:p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time…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 single month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178</Words>
  <Application>Microsoft Office PowerPoint</Application>
  <PresentationFormat>On-screen Show (4:3)</PresentationFormat>
  <Paragraphs>63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Manfred</dc:creator>
  <cp:lastModifiedBy>Manfred</cp:lastModifiedBy>
  <cp:revision>19</cp:revision>
  <dcterms:created xsi:type="dcterms:W3CDTF">2010-07-31T20:09:34Z</dcterms:created>
  <dcterms:modified xsi:type="dcterms:W3CDTF">2011-09-15T14:04:16Z</dcterms:modified>
</cp:coreProperties>
</file>